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9" r:id="rId9"/>
    <p:sldId id="275" r:id="rId10"/>
    <p:sldId id="268" r:id="rId11"/>
    <p:sldId id="267" r:id="rId12"/>
    <p:sldId id="278" r:id="rId13"/>
    <p:sldId id="276" r:id="rId14"/>
    <p:sldId id="277" r:id="rId15"/>
    <p:sldId id="269" r:id="rId16"/>
    <p:sldId id="271" r:id="rId17"/>
    <p:sldId id="270" r:id="rId18"/>
    <p:sldId id="272" r:id="rId19"/>
    <p:sldId id="27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4422"/>
  </p:normalViewPr>
  <p:slideViewPr>
    <p:cSldViewPr snapToGrid="0" snapToObjects="1">
      <p:cViewPr varScale="1">
        <p:scale>
          <a:sx n="105" d="100"/>
          <a:sy n="10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7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5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8.tiff"/><Relationship Id="rId10" Type="http://schemas.openxmlformats.org/officeDocument/2006/relationships/image" Target="../media/image24.png"/><Relationship Id="rId19" Type="http://schemas.openxmlformats.org/officeDocument/2006/relationships/image" Target="../media/image26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0.png"/><Relationship Id="rId22" Type="http://schemas.openxmlformats.org/officeDocument/2006/relationships/hyperlink" Target="https://openclipart.org/detail/194868/daily-boxes-6-by-tatica-194868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9.png"/><Relationship Id="rId18" Type="http://schemas.openxmlformats.org/officeDocument/2006/relationships/image" Target="../media/image32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32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4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5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36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7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23" Type="http://schemas.openxmlformats.org/officeDocument/2006/relationships/image" Target="../media/image38.png"/><Relationship Id="rId10" Type="http://schemas.openxmlformats.org/officeDocument/2006/relationships/image" Target="../media/image11.tiff"/><Relationship Id="rId19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9.gif"/><Relationship Id="rId17" Type="http://schemas.openxmlformats.org/officeDocument/2006/relationships/image" Target="../media/image29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image" Target="../media/image41.tiff"/><Relationship Id="rId4" Type="http://schemas.openxmlformats.org/officeDocument/2006/relationships/image" Target="../media/image9.png"/><Relationship Id="rId9" Type="http://schemas.openxmlformats.org/officeDocument/2006/relationships/image" Target="../media/image28.tiff"/><Relationship Id="rId14" Type="http://schemas.openxmlformats.org/officeDocument/2006/relationships/image" Target="../media/image40.tif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3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openxmlformats.org/officeDocument/2006/relationships/image" Target="../media/image44.png"/><Relationship Id="rId7" Type="http://schemas.openxmlformats.org/officeDocument/2006/relationships/image" Target="../media/image8.png"/><Relationship Id="rId12" Type="http://schemas.openxmlformats.org/officeDocument/2006/relationships/image" Target="../media/image26.gif"/><Relationship Id="rId17" Type="http://schemas.microsoft.com/office/2007/relationships/hdphoto" Target="../media/hdphoto3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20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8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5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9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9.pn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21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Antu_emblem-locked.svg" TargetMode="External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181948" y="1885629"/>
            <a:ext cx="3300333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9E41AF-68D1-CD47-81EB-1A92BDF12247}"/>
              </a:ext>
            </a:extLst>
          </p:cNvPr>
          <p:cNvSpPr txBox="1"/>
          <p:nvPr/>
        </p:nvSpPr>
        <p:spPr>
          <a:xfrm>
            <a:off x="9111373" y="3378777"/>
            <a:ext cx="268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Received</a:t>
            </a:r>
            <a:endParaRPr lang="en-US" sz="2400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88" y="28698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40156" y="27075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2621601" y="746145"/>
            <a:ext cx="289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[Language Name]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2799066" y="4176429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1, 500 </a:t>
            </a:r>
            <a:r>
              <a:rPr lang="en-US" dirty="0"/>
              <a:t>years</a:t>
            </a:r>
          </a:p>
          <a:p>
            <a:pPr algn="ctr"/>
            <a:r>
              <a:rPr lang="en-US" dirty="0"/>
              <a:t>History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4536232" y="4176429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7, 000 People using it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2621601" y="1240846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0990" y="39821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0990" y="4010205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 Related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30" y="43857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60990" y="5286851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261184" y="2773260"/>
            <a:ext cx="1572006" cy="21643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/languages/</a:t>
            </a:r>
            <a:r>
              <a:rPr lang="en-US" altLang="zh-CN" dirty="0" err="1"/>
              <a:t>Southeast_asia</a:t>
            </a:r>
            <a:r>
              <a:rPr lang="en-US" altLang="zh-CN" dirty="0"/>
              <a:t>/Malaysia/</a:t>
            </a:r>
            <a:r>
              <a:rPr lang="en-US" altLang="zh-CN" dirty="0" err="1"/>
              <a:t>Language_A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37A1CB-4133-5648-BFCE-BAD39812CDF8}"/>
              </a:ext>
            </a:extLst>
          </p:cNvPr>
          <p:cNvGrpSpPr/>
          <p:nvPr/>
        </p:nvGrpSpPr>
        <p:grpSpPr>
          <a:xfrm>
            <a:off x="6013605" y="462759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881C098-887A-C44B-967B-8DA525FBBA61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5A5236FD-B1BD-7C47-BA69-F26C3F98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518F2C-F835-4941-8259-83888E7F37E4}"/>
              </a:ext>
            </a:extLst>
          </p:cNvPr>
          <p:cNvGrpSpPr/>
          <p:nvPr/>
        </p:nvGrpSpPr>
        <p:grpSpPr>
          <a:xfrm>
            <a:off x="6917982" y="468705"/>
            <a:ext cx="476860" cy="458707"/>
            <a:chOff x="5083681" y="4718774"/>
            <a:chExt cx="815546" cy="80820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5E81E3-38C6-0740-83A3-B823D8CBBC85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 descr="Clipart - Heart">
              <a:extLst>
                <a:ext uri="{FF2B5EF4-FFF2-40B4-BE49-F238E27FC236}">
                  <a16:creationId xmlns:a16="http://schemas.microsoft.com/office/drawing/2014/main" id="{0FC719FA-954D-6647-8088-289E25DC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1D7F927-AE45-C34C-A8F4-F1684C323875}"/>
              </a:ext>
            </a:extLst>
          </p:cNvPr>
          <p:cNvSpPr/>
          <p:nvPr/>
        </p:nvSpPr>
        <p:spPr>
          <a:xfrm>
            <a:off x="8114562" y="42505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61</a:t>
            </a:r>
          </a:p>
          <a:p>
            <a:pPr algn="ctr"/>
            <a:r>
              <a:rPr lang="en-US" dirty="0"/>
              <a:t>Articles </a:t>
            </a:r>
          </a:p>
          <a:p>
            <a:pPr algn="ctr"/>
            <a:r>
              <a:rPr lang="en-US" dirty="0"/>
              <a:t>Related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6EA86-3076-374D-85D8-71DFB81BAF9B}"/>
              </a:ext>
            </a:extLst>
          </p:cNvPr>
          <p:cNvSpPr/>
          <p:nvPr/>
        </p:nvSpPr>
        <p:spPr>
          <a:xfrm>
            <a:off x="9863223" y="432285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C3EC2-3E5B-D249-BDB1-985DCF936361}"/>
              </a:ext>
            </a:extLst>
          </p:cNvPr>
          <p:cNvSpPr txBox="1"/>
          <p:nvPr/>
        </p:nvSpPr>
        <p:spPr>
          <a:xfrm>
            <a:off x="2789842" y="1669434"/>
            <a:ext cx="3307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Also known as: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Orthography: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Code Authority: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Language Code: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492D1C-FCD5-7846-9CDC-A3EEA5FEB8C5}"/>
              </a:ext>
            </a:extLst>
          </p:cNvPr>
          <p:cNvSpPr/>
          <p:nvPr/>
        </p:nvSpPr>
        <p:spPr>
          <a:xfrm>
            <a:off x="8114562" y="2030952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MAP Picture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3EC9DE-8244-FE45-846D-36CD74AA083F}"/>
              </a:ext>
            </a:extLst>
          </p:cNvPr>
          <p:cNvSpPr txBox="1"/>
          <p:nvPr/>
        </p:nvSpPr>
        <p:spPr>
          <a:xfrm>
            <a:off x="8114562" y="2058961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Location:</a:t>
            </a:r>
            <a:endParaRPr lang="en-US" dirty="0"/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8809D-6F79-994E-B0AD-616C6DD8EC52}"/>
              </a:ext>
            </a:extLst>
          </p:cNvPr>
          <p:cNvSpPr txBox="1"/>
          <p:nvPr/>
        </p:nvSpPr>
        <p:spPr>
          <a:xfrm>
            <a:off x="8114562" y="3335607"/>
            <a:ext cx="3593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Co-ordinate: (a, b)</a:t>
            </a:r>
            <a:endParaRPr lang="en-US" sz="1600" dirty="0"/>
          </a:p>
        </p:txBody>
      </p:sp>
      <p:sp>
        <p:nvSpPr>
          <p:cNvPr id="69" name="Alternate Process 68">
            <a:extLst>
              <a:ext uri="{FF2B5EF4-FFF2-40B4-BE49-F238E27FC236}">
                <a16:creationId xmlns:a16="http://schemas.microsoft.com/office/drawing/2014/main" id="{0EF20FBE-8DC8-7F4C-86D7-C5E5A2A510A4}"/>
              </a:ext>
            </a:extLst>
          </p:cNvPr>
          <p:cNvSpPr/>
          <p:nvPr/>
        </p:nvSpPr>
        <p:spPr>
          <a:xfrm>
            <a:off x="3879847" y="1248533"/>
            <a:ext cx="1540408" cy="251961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Severely Endangered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F9798-97C1-F941-B2D0-0119C4020C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62733" y="2746196"/>
            <a:ext cx="2422144" cy="1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47" y="160991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47" y="826442"/>
            <a:ext cx="4340889" cy="51251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5009F-5E05-5B48-9295-2D6B63CD13A6}"/>
              </a:ext>
            </a:extLst>
          </p:cNvPr>
          <p:cNvSpPr/>
          <p:nvPr/>
        </p:nvSpPr>
        <p:spPr>
          <a:xfrm>
            <a:off x="7365103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05BC49-0585-0942-9833-01FEE76C0C95}"/>
              </a:ext>
            </a:extLst>
          </p:cNvPr>
          <p:cNvSpPr/>
          <p:nvPr/>
        </p:nvSpPr>
        <p:spPr>
          <a:xfrm>
            <a:off x="7365101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97543-A478-B04D-9180-F8BF3AD90052}"/>
              </a:ext>
            </a:extLst>
          </p:cNvPr>
          <p:cNvSpPr/>
          <p:nvPr/>
        </p:nvSpPr>
        <p:spPr>
          <a:xfrm>
            <a:off x="9065281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lobe Earth Green · Free vector graphic on Pixabay">
            <a:extLst>
              <a:ext uri="{FF2B5EF4-FFF2-40B4-BE49-F238E27FC236}">
                <a16:creationId xmlns:a16="http://schemas.microsoft.com/office/drawing/2014/main" id="{1FE713FD-EE71-B041-9F84-D2B38B3B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8254" y="5842581"/>
            <a:ext cx="714579" cy="665452"/>
          </a:xfrm>
          <a:prstGeom prst="rect">
            <a:avLst/>
          </a:prstGeom>
        </p:spPr>
      </p:pic>
      <p:pic>
        <p:nvPicPr>
          <p:cNvPr id="27" name="Picture 26" descr="Clipart - Magnifier">
            <a:extLst>
              <a:ext uri="{FF2B5EF4-FFF2-40B4-BE49-F238E27FC236}">
                <a16:creationId xmlns:a16="http://schemas.microsoft.com/office/drawing/2014/main" id="{6C85C37F-8D6D-0D45-BC59-0A41D221F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67376" y="6028512"/>
            <a:ext cx="489026" cy="476469"/>
          </a:xfrm>
          <a:prstGeom prst="rect">
            <a:avLst/>
          </a:prstGeom>
        </p:spPr>
      </p:pic>
      <p:pic>
        <p:nvPicPr>
          <p:cNvPr id="29" name="Picture 28" descr="Clipart - home icon">
            <a:extLst>
              <a:ext uri="{FF2B5EF4-FFF2-40B4-BE49-F238E27FC236}">
                <a16:creationId xmlns:a16="http://schemas.microsoft.com/office/drawing/2014/main" id="{46680E41-9906-8541-9BA9-281D9AD3E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53325" y="5900985"/>
            <a:ext cx="647700" cy="647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81F7B0-FA6C-8C44-BFC0-1A58274FAE37}"/>
              </a:ext>
            </a:extLst>
          </p:cNvPr>
          <p:cNvSpPr/>
          <p:nvPr/>
        </p:nvSpPr>
        <p:spPr>
          <a:xfrm>
            <a:off x="9985235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ête de robot">
            <a:extLst>
              <a:ext uri="{FF2B5EF4-FFF2-40B4-BE49-F238E27FC236}">
                <a16:creationId xmlns:a16="http://schemas.microsoft.com/office/drawing/2014/main" id="{563768E3-C6B9-6346-868D-7C4F5BA5F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85271" y="6002418"/>
            <a:ext cx="528655" cy="528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2070B0-F55A-5247-8F77-9DA108EB6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9124" y="6002418"/>
            <a:ext cx="534767" cy="5347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1635C25-8A5D-2D4F-B2D6-303C1B3C9A9E}"/>
              </a:ext>
            </a:extLst>
          </p:cNvPr>
          <p:cNvSpPr/>
          <p:nvPr/>
        </p:nvSpPr>
        <p:spPr>
          <a:xfrm>
            <a:off x="7365101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Alternate Process 40">
            <a:extLst>
              <a:ext uri="{FF2B5EF4-FFF2-40B4-BE49-F238E27FC236}">
                <a16:creationId xmlns:a16="http://schemas.microsoft.com/office/drawing/2014/main" id="{33977508-1EC6-544B-BDF1-A4759E1DA444}"/>
              </a:ext>
            </a:extLst>
          </p:cNvPr>
          <p:cNvSpPr/>
          <p:nvPr/>
        </p:nvSpPr>
        <p:spPr>
          <a:xfrm>
            <a:off x="7511857" y="4490344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dirty="0"/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0646B4BD-608D-4A45-8DD4-80F4FA89B4D6}"/>
              </a:ext>
            </a:extLst>
          </p:cNvPr>
          <p:cNvSpPr/>
          <p:nvPr/>
        </p:nvSpPr>
        <p:spPr>
          <a:xfrm>
            <a:off x="8942288" y="4475526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52D29C84-D13C-154F-83B0-1C2C9D7E0359}"/>
              </a:ext>
            </a:extLst>
          </p:cNvPr>
          <p:cNvSpPr/>
          <p:nvPr/>
        </p:nvSpPr>
        <p:spPr>
          <a:xfrm>
            <a:off x="10314188" y="4475525"/>
            <a:ext cx="1246550" cy="1178077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0D90952-9F2B-1947-9CA6-F7D59F021C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t="19851" r="10074"/>
          <a:stretch/>
        </p:blipFill>
        <p:spPr>
          <a:xfrm>
            <a:off x="7365101" y="160991"/>
            <a:ext cx="4340889" cy="3942030"/>
          </a:xfrm>
          <a:prstGeom prst="rect">
            <a:avLst/>
          </a:prstGeom>
        </p:spPr>
      </p:pic>
      <p:pic>
        <p:nvPicPr>
          <p:cNvPr id="8" name="Picture 7" descr="File:Antu emblem-locked.svg - Wikimedia Commons">
            <a:extLst>
              <a:ext uri="{FF2B5EF4-FFF2-40B4-BE49-F238E27FC236}">
                <a16:creationId xmlns:a16="http://schemas.microsoft.com/office/drawing/2014/main" id="{A5D15D74-C9DA-064A-A671-5D1F7247E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17547" y="4750364"/>
            <a:ext cx="684620" cy="68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A7194-7534-0E46-B427-E4CE760FC034}"/>
              </a:ext>
            </a:extLst>
          </p:cNvPr>
          <p:cNvSpPr txBox="1"/>
          <p:nvPr/>
        </p:nvSpPr>
        <p:spPr>
          <a:xfrm>
            <a:off x="10708285" y="3328301"/>
            <a:ext cx="149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non-passed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levels,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grey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out,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add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lock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</TotalTime>
  <Words>864</Words>
  <Application>Microsoft Macintosh PowerPoint</Application>
  <PresentationFormat>Widescreen</PresentationFormat>
  <Paragraphs>291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76</cp:revision>
  <dcterms:created xsi:type="dcterms:W3CDTF">2019-03-15T11:03:22Z</dcterms:created>
  <dcterms:modified xsi:type="dcterms:W3CDTF">2019-03-16T11:56:40Z</dcterms:modified>
</cp:coreProperties>
</file>